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6"/>
  </p:notesMasterIdLst>
  <p:sldIdLst>
    <p:sldId id="256" r:id="rId2"/>
    <p:sldId id="258" r:id="rId3"/>
    <p:sldId id="270" r:id="rId4"/>
    <p:sldId id="259" r:id="rId5"/>
    <p:sldId id="260" r:id="rId6"/>
    <p:sldId id="284" r:id="rId7"/>
    <p:sldId id="312" r:id="rId8"/>
    <p:sldId id="285" r:id="rId9"/>
    <p:sldId id="283" r:id="rId10"/>
    <p:sldId id="263" r:id="rId11"/>
    <p:sldId id="313" r:id="rId12"/>
    <p:sldId id="286" r:id="rId13"/>
    <p:sldId id="287" r:id="rId14"/>
    <p:sldId id="314" r:id="rId15"/>
    <p:sldId id="289" r:id="rId16"/>
    <p:sldId id="290" r:id="rId17"/>
    <p:sldId id="291" r:id="rId18"/>
    <p:sldId id="292" r:id="rId19"/>
    <p:sldId id="266" r:id="rId20"/>
    <p:sldId id="294" r:id="rId21"/>
    <p:sldId id="295" r:id="rId22"/>
    <p:sldId id="269" r:id="rId23"/>
    <p:sldId id="271" r:id="rId24"/>
    <p:sldId id="296" r:id="rId25"/>
    <p:sldId id="273" r:id="rId26"/>
    <p:sldId id="297" r:id="rId27"/>
    <p:sldId id="298" r:id="rId28"/>
    <p:sldId id="274" r:id="rId29"/>
    <p:sldId id="299" r:id="rId30"/>
    <p:sldId id="300" r:id="rId31"/>
    <p:sldId id="301" r:id="rId32"/>
    <p:sldId id="302" r:id="rId33"/>
    <p:sldId id="303" r:id="rId34"/>
    <p:sldId id="304" r:id="rId35"/>
    <p:sldId id="282" r:id="rId36"/>
    <p:sldId id="281" r:id="rId37"/>
    <p:sldId id="305" r:id="rId38"/>
    <p:sldId id="306" r:id="rId39"/>
    <p:sldId id="307" r:id="rId40"/>
    <p:sldId id="308" r:id="rId41"/>
    <p:sldId id="309" r:id="rId42"/>
    <p:sldId id="310" r:id="rId43"/>
    <p:sldId id="272" r:id="rId44"/>
    <p:sldId id="275" r:id="rId45"/>
  </p:sldIdLst>
  <p:sldSz cx="12192000" cy="6858000"/>
  <p:notesSz cx="6858000" cy="9144000"/>
  <p:embeddedFontLst>
    <p:embeddedFont>
      <p:font typeface="Aclonica" panose="020B0604020202020204" charset="0"/>
      <p:regular r:id="rId47"/>
    </p:embeddedFont>
    <p:embeddedFont>
      <p:font typeface="Didact Gothic" panose="00000500000000000000" pitchFamily="2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29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00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28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16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68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174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41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eb205fd2b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eb205fd2b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b205fd2b6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eb205fd2b6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b2014fdb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b2014fdb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b205fd2b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eb205fd2b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36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4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1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flipH="1">
            <a:off x="9394774" y="0"/>
            <a:ext cx="2825449" cy="5744340"/>
            <a:chOff x="2429900" y="42589"/>
            <a:chExt cx="825817" cy="1634422"/>
          </a:xfrm>
        </p:grpSpPr>
        <p:sp>
          <p:nvSpPr>
            <p:cNvPr id="12" name="Google Shape;12;p2"/>
            <p:cNvSpPr/>
            <p:nvPr/>
          </p:nvSpPr>
          <p:spPr>
            <a:xfrm>
              <a:off x="2438166" y="42589"/>
              <a:ext cx="817551" cy="1634422"/>
            </a:xfrm>
            <a:custGeom>
              <a:avLst/>
              <a:gdLst/>
              <a:ahLst/>
              <a:cxnLst/>
              <a:rect l="l" t="t" r="r" b="b"/>
              <a:pathLst>
                <a:path w="817551" h="1634422" extrusionOk="0">
                  <a:moveTo>
                    <a:pt x="485597" y="721"/>
                  </a:moveTo>
                  <a:lnTo>
                    <a:pt x="812665" y="0"/>
                  </a:lnTo>
                  <a:cubicBezTo>
                    <a:pt x="812665" y="0"/>
                    <a:pt x="859393" y="627589"/>
                    <a:pt x="663848" y="1041348"/>
                  </a:cubicBezTo>
                  <a:cubicBezTo>
                    <a:pt x="490042" y="1409108"/>
                    <a:pt x="11056" y="1634423"/>
                    <a:pt x="11056" y="1634423"/>
                  </a:cubicBezTo>
                  <a:lnTo>
                    <a:pt x="0" y="1287430"/>
                  </a:lnTo>
                  <a:cubicBezTo>
                    <a:pt x="0" y="1287430"/>
                    <a:pt x="275434" y="1125246"/>
                    <a:pt x="395619" y="860373"/>
                  </a:cubicBezTo>
                  <a:cubicBezTo>
                    <a:pt x="587367" y="437801"/>
                    <a:pt x="485597" y="721"/>
                    <a:pt x="48559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29900" y="42589"/>
              <a:ext cx="360580" cy="1059641"/>
            </a:xfrm>
            <a:custGeom>
              <a:avLst/>
              <a:gdLst/>
              <a:ahLst/>
              <a:cxnLst/>
              <a:rect l="l" t="t" r="r" b="b"/>
              <a:pathLst>
                <a:path w="360580" h="1059641" extrusionOk="0">
                  <a:moveTo>
                    <a:pt x="8197" y="1059642"/>
                  </a:moveTo>
                  <a:lnTo>
                    <a:pt x="0" y="2392"/>
                  </a:lnTo>
                  <a:lnTo>
                    <a:pt x="314944" y="0"/>
                  </a:lnTo>
                  <a:cubicBezTo>
                    <a:pt x="314944" y="0"/>
                    <a:pt x="385928" y="247339"/>
                    <a:pt x="350839" y="457592"/>
                  </a:cubicBezTo>
                  <a:cubicBezTo>
                    <a:pt x="298756" y="769666"/>
                    <a:pt x="8197" y="1059642"/>
                    <a:pt x="8197" y="10596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28" y="2"/>
            <a:ext cx="6958526" cy="6858056"/>
            <a:chOff x="3599167" y="76925"/>
            <a:chExt cx="1918429" cy="1890730"/>
          </a:xfrm>
        </p:grpSpPr>
        <p:sp>
          <p:nvSpPr>
            <p:cNvPr id="15" name="Google Shape;15;p2"/>
            <p:cNvSpPr/>
            <p:nvPr/>
          </p:nvSpPr>
          <p:spPr>
            <a:xfrm>
              <a:off x="3602454" y="76925"/>
              <a:ext cx="1915142" cy="1885548"/>
            </a:xfrm>
            <a:custGeom>
              <a:avLst/>
              <a:gdLst/>
              <a:ahLst/>
              <a:cxnLst/>
              <a:rect l="l" t="t" r="r" b="b"/>
              <a:pathLst>
                <a:path w="1915142" h="1885548" extrusionOk="0">
                  <a:moveTo>
                    <a:pt x="3522" y="230632"/>
                  </a:moveTo>
                  <a:lnTo>
                    <a:pt x="0" y="5282"/>
                  </a:lnTo>
                  <a:lnTo>
                    <a:pt x="676049" y="0"/>
                  </a:lnTo>
                  <a:cubicBezTo>
                    <a:pt x="676049" y="0"/>
                    <a:pt x="1213033" y="227111"/>
                    <a:pt x="1531661" y="589784"/>
                  </a:cubicBezTo>
                  <a:cubicBezTo>
                    <a:pt x="1723421" y="808023"/>
                    <a:pt x="1787826" y="866190"/>
                    <a:pt x="1874982" y="1190133"/>
                  </a:cubicBezTo>
                  <a:cubicBezTo>
                    <a:pt x="1962138" y="1514072"/>
                    <a:pt x="1880285" y="1885549"/>
                    <a:pt x="1880285" y="1885549"/>
                  </a:cubicBezTo>
                  <a:lnTo>
                    <a:pt x="1424305" y="1883788"/>
                  </a:lnTo>
                  <a:cubicBezTo>
                    <a:pt x="1424305" y="1883788"/>
                    <a:pt x="1529353" y="1359576"/>
                    <a:pt x="1276386" y="966543"/>
                  </a:cubicBezTo>
                  <a:cubicBezTo>
                    <a:pt x="818665" y="255280"/>
                    <a:pt x="3522" y="230632"/>
                    <a:pt x="3522" y="230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99167" y="514939"/>
              <a:ext cx="1244903" cy="1452716"/>
            </a:xfrm>
            <a:custGeom>
              <a:avLst/>
              <a:gdLst/>
              <a:ahLst/>
              <a:cxnLst/>
              <a:rect l="l" t="t" r="r" b="b"/>
              <a:pathLst>
                <a:path w="1244903" h="1452716" extrusionOk="0">
                  <a:moveTo>
                    <a:pt x="0" y="547381"/>
                  </a:moveTo>
                  <a:lnTo>
                    <a:pt x="6364" y="47"/>
                  </a:lnTo>
                  <a:cubicBezTo>
                    <a:pt x="6364" y="47"/>
                    <a:pt x="410395" y="-14697"/>
                    <a:pt x="930806" y="480555"/>
                  </a:cubicBezTo>
                  <a:cubicBezTo>
                    <a:pt x="1358814" y="887877"/>
                    <a:pt x="1225145" y="1447943"/>
                    <a:pt x="1225145" y="1447943"/>
                  </a:cubicBezTo>
                  <a:lnTo>
                    <a:pt x="626913" y="1452716"/>
                  </a:lnTo>
                  <a:cubicBezTo>
                    <a:pt x="626913" y="1452716"/>
                    <a:pt x="642012" y="1082390"/>
                    <a:pt x="485269" y="856055"/>
                  </a:cubicBezTo>
                  <a:cubicBezTo>
                    <a:pt x="328562" y="629720"/>
                    <a:pt x="0" y="547381"/>
                    <a:pt x="0" y="5473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02349" y="1304168"/>
              <a:ext cx="440642" cy="663487"/>
            </a:xfrm>
            <a:custGeom>
              <a:avLst/>
              <a:gdLst/>
              <a:ahLst/>
              <a:cxnLst/>
              <a:rect l="l" t="t" r="r" b="b"/>
              <a:pathLst>
                <a:path w="440642" h="663487" extrusionOk="0">
                  <a:moveTo>
                    <a:pt x="0" y="0"/>
                  </a:moveTo>
                  <a:lnTo>
                    <a:pt x="0" y="658715"/>
                  </a:lnTo>
                  <a:lnTo>
                    <a:pt x="423236" y="663488"/>
                  </a:lnTo>
                  <a:cubicBezTo>
                    <a:pt x="423236" y="663488"/>
                    <a:pt x="462818" y="489362"/>
                    <a:pt x="422604" y="380301"/>
                  </a:cubicBezTo>
                  <a:cubicBezTo>
                    <a:pt x="317592" y="9549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1767750" y="1337650"/>
            <a:ext cx="8656500" cy="37944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189100" y="1565700"/>
            <a:ext cx="7813800" cy="3269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581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189100" y="5361126"/>
            <a:ext cx="7813800" cy="59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9A13-CF80-4F14-A841-C2DAAF133C4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8E54-0EEC-41F5-BA9A-CD2B9DDF8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883700" y="1417950"/>
            <a:ext cx="8424600" cy="40221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242050" y="2196625"/>
            <a:ext cx="7707900" cy="163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22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2242050" y="3758651"/>
            <a:ext cx="7707900" cy="99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190075" y="607475"/>
            <a:ext cx="1683900" cy="168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5324925" y="742325"/>
            <a:ext cx="1414200" cy="1414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1883695" y="4830525"/>
            <a:ext cx="8433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3"/>
          <p:cNvSpPr/>
          <p:nvPr/>
        </p:nvSpPr>
        <p:spPr>
          <a:xfrm>
            <a:off x="2172274" y="4988693"/>
            <a:ext cx="279569" cy="230201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2608405" y="5002708"/>
            <a:ext cx="217530" cy="202170"/>
            <a:chOff x="2045075" y="5290572"/>
            <a:chExt cx="265832" cy="247061"/>
          </a:xfrm>
        </p:grpSpPr>
        <p:sp>
          <p:nvSpPr>
            <p:cNvPr id="33" name="Google Shape;33;p3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9898399" y="4978622"/>
            <a:ext cx="226819" cy="250344"/>
          </a:xfrm>
          <a:custGeom>
            <a:avLst/>
            <a:gdLst/>
            <a:ahLst/>
            <a:cxnLst/>
            <a:rect l="l" t="t" r="r" b="b"/>
            <a:pathLst>
              <a:path w="254853" h="281285" extrusionOk="0">
                <a:moveTo>
                  <a:pt x="254853" y="281285"/>
                </a:moveTo>
                <a:lnTo>
                  <a:pt x="127426" y="201900"/>
                </a:lnTo>
                <a:lnTo>
                  <a:pt x="0" y="281285"/>
                </a:lnTo>
                <a:lnTo>
                  <a:pt x="0" y="0"/>
                </a:lnTo>
                <a:lnTo>
                  <a:pt x="254853" y="0"/>
                </a:lnTo>
                <a:lnTo>
                  <a:pt x="254853" y="2812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2953891" y="4988686"/>
            <a:ext cx="226556" cy="230214"/>
            <a:chOff x="10064117" y="7392669"/>
            <a:chExt cx="632132" cy="642160"/>
          </a:xfrm>
        </p:grpSpPr>
        <p:sp>
          <p:nvSpPr>
            <p:cNvPr id="37" name="Google Shape;37;p3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3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10800000" flipH="1">
            <a:off x="8074821" y="23"/>
            <a:ext cx="4117188" cy="6857950"/>
            <a:chOff x="1863741" y="46170"/>
            <a:chExt cx="1139170" cy="1897502"/>
          </a:xfrm>
        </p:grpSpPr>
        <p:sp>
          <p:nvSpPr>
            <p:cNvPr id="43" name="Google Shape;43;p4"/>
            <p:cNvSpPr/>
            <p:nvPr/>
          </p:nvSpPr>
          <p:spPr>
            <a:xfrm>
              <a:off x="1863741" y="46170"/>
              <a:ext cx="1139170" cy="1894423"/>
            </a:xfrm>
            <a:custGeom>
              <a:avLst/>
              <a:gdLst/>
              <a:ahLst/>
              <a:cxnLst/>
              <a:rect l="l" t="t" r="r" b="b"/>
              <a:pathLst>
                <a:path w="1139170" h="1894423" extrusionOk="0">
                  <a:moveTo>
                    <a:pt x="1139170" y="189686"/>
                  </a:moveTo>
                  <a:lnTo>
                    <a:pt x="1138838" y="0"/>
                  </a:lnTo>
                  <a:lnTo>
                    <a:pt x="681817" y="1499"/>
                  </a:lnTo>
                  <a:cubicBezTo>
                    <a:pt x="681817" y="1499"/>
                    <a:pt x="241381" y="290953"/>
                    <a:pt x="72319" y="820841"/>
                  </a:cubicBezTo>
                  <a:cubicBezTo>
                    <a:pt x="-133783" y="1466837"/>
                    <a:pt x="166142" y="1894424"/>
                    <a:pt x="166142" y="1894424"/>
                  </a:cubicBezTo>
                  <a:lnTo>
                    <a:pt x="518366" y="1891347"/>
                  </a:lnTo>
                  <a:cubicBezTo>
                    <a:pt x="518366" y="1891347"/>
                    <a:pt x="209785" y="1487162"/>
                    <a:pt x="341483" y="1025405"/>
                  </a:cubicBezTo>
                  <a:cubicBezTo>
                    <a:pt x="590653" y="151775"/>
                    <a:pt x="1139170" y="189686"/>
                    <a:pt x="1139170" y="1896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312396" y="377903"/>
              <a:ext cx="688637" cy="1565769"/>
            </a:xfrm>
            <a:custGeom>
              <a:avLst/>
              <a:gdLst/>
              <a:ahLst/>
              <a:cxnLst/>
              <a:rect l="l" t="t" r="r" b="b"/>
              <a:pathLst>
                <a:path w="704488" h="1565769" extrusionOk="0">
                  <a:moveTo>
                    <a:pt x="704489" y="0"/>
                  </a:moveTo>
                  <a:cubicBezTo>
                    <a:pt x="704489" y="0"/>
                    <a:pt x="419136" y="11334"/>
                    <a:pt x="169237" y="307616"/>
                  </a:cubicBezTo>
                  <a:cubicBezTo>
                    <a:pt x="-236818" y="789035"/>
                    <a:pt x="215378" y="1565769"/>
                    <a:pt x="215378" y="1565769"/>
                  </a:cubicBezTo>
                  <a:lnTo>
                    <a:pt x="581442" y="1561155"/>
                  </a:lnTo>
                  <a:cubicBezTo>
                    <a:pt x="581442" y="1561155"/>
                    <a:pt x="329454" y="1206834"/>
                    <a:pt x="386107" y="879782"/>
                  </a:cubicBezTo>
                  <a:cubicBezTo>
                    <a:pt x="453784" y="489110"/>
                    <a:pt x="701416" y="449118"/>
                    <a:pt x="701416" y="449118"/>
                  </a:cubicBezTo>
                  <a:lnTo>
                    <a:pt x="704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12620" y="994672"/>
              <a:ext cx="189331" cy="845944"/>
            </a:xfrm>
            <a:custGeom>
              <a:avLst/>
              <a:gdLst/>
              <a:ahLst/>
              <a:cxnLst/>
              <a:rect l="l" t="t" r="r" b="b"/>
              <a:pathLst>
                <a:path w="189331" h="845944" extrusionOk="0">
                  <a:moveTo>
                    <a:pt x="189332" y="0"/>
                  </a:moveTo>
                  <a:lnTo>
                    <a:pt x="187793" y="845945"/>
                  </a:lnTo>
                  <a:cubicBezTo>
                    <a:pt x="187793" y="845945"/>
                    <a:pt x="-6075" y="625767"/>
                    <a:pt x="147" y="421434"/>
                  </a:cubicBezTo>
                  <a:cubicBezTo>
                    <a:pt x="9376" y="118432"/>
                    <a:pt x="189332" y="0"/>
                    <a:pt x="189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-23600" y="16"/>
            <a:ext cx="3092599" cy="6136610"/>
            <a:chOff x="2453556" y="42589"/>
            <a:chExt cx="823683" cy="1634424"/>
          </a:xfrm>
        </p:grpSpPr>
        <p:sp>
          <p:nvSpPr>
            <p:cNvPr id="47" name="Google Shape;47;p4"/>
            <p:cNvSpPr/>
            <p:nvPr/>
          </p:nvSpPr>
          <p:spPr>
            <a:xfrm>
              <a:off x="2453556" y="42591"/>
              <a:ext cx="823683" cy="1634422"/>
            </a:xfrm>
            <a:custGeom>
              <a:avLst/>
              <a:gdLst/>
              <a:ahLst/>
              <a:cxnLst/>
              <a:rect l="l" t="t" r="r" b="b"/>
              <a:pathLst>
                <a:path w="817551" h="1634422" extrusionOk="0">
                  <a:moveTo>
                    <a:pt x="485597" y="721"/>
                  </a:moveTo>
                  <a:lnTo>
                    <a:pt x="812665" y="0"/>
                  </a:lnTo>
                  <a:cubicBezTo>
                    <a:pt x="812665" y="0"/>
                    <a:pt x="859393" y="627589"/>
                    <a:pt x="663848" y="1041348"/>
                  </a:cubicBezTo>
                  <a:cubicBezTo>
                    <a:pt x="490042" y="1409108"/>
                    <a:pt x="11056" y="1634423"/>
                    <a:pt x="11056" y="1634423"/>
                  </a:cubicBezTo>
                  <a:lnTo>
                    <a:pt x="0" y="1287430"/>
                  </a:lnTo>
                  <a:cubicBezTo>
                    <a:pt x="0" y="1287430"/>
                    <a:pt x="275434" y="1125246"/>
                    <a:pt x="395619" y="860373"/>
                  </a:cubicBezTo>
                  <a:cubicBezTo>
                    <a:pt x="587367" y="437801"/>
                    <a:pt x="485597" y="721"/>
                    <a:pt x="48559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453558" y="42589"/>
              <a:ext cx="360580" cy="1059641"/>
            </a:xfrm>
            <a:custGeom>
              <a:avLst/>
              <a:gdLst/>
              <a:ahLst/>
              <a:cxnLst/>
              <a:rect l="l" t="t" r="r" b="b"/>
              <a:pathLst>
                <a:path w="360580" h="1059641" extrusionOk="0">
                  <a:moveTo>
                    <a:pt x="8197" y="1059642"/>
                  </a:moveTo>
                  <a:lnTo>
                    <a:pt x="0" y="2392"/>
                  </a:lnTo>
                  <a:lnTo>
                    <a:pt x="314944" y="0"/>
                  </a:lnTo>
                  <a:cubicBezTo>
                    <a:pt x="314944" y="0"/>
                    <a:pt x="385928" y="247339"/>
                    <a:pt x="350839" y="457592"/>
                  </a:cubicBezTo>
                  <a:cubicBezTo>
                    <a:pt x="298756" y="769666"/>
                    <a:pt x="8197" y="1059642"/>
                    <a:pt x="8197" y="10596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/>
          <p:nvPr/>
        </p:nvSpPr>
        <p:spPr>
          <a:xfrm>
            <a:off x="1257750" y="1119000"/>
            <a:ext cx="9676500" cy="46200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1650375" y="1653000"/>
            <a:ext cx="8992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4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650375" y="2596273"/>
            <a:ext cx="8992500" cy="278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4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474020" y="4121225"/>
            <a:ext cx="11243750" cy="2169300"/>
            <a:chOff x="633045" y="1806800"/>
            <a:chExt cx="11243750" cy="2169300"/>
          </a:xfrm>
        </p:grpSpPr>
        <p:sp>
          <p:nvSpPr>
            <p:cNvPr id="56" name="Google Shape;56;p5"/>
            <p:cNvSpPr/>
            <p:nvPr/>
          </p:nvSpPr>
          <p:spPr>
            <a:xfrm>
              <a:off x="633045" y="1806800"/>
              <a:ext cx="3520800" cy="2169300"/>
            </a:xfrm>
            <a:prstGeom prst="roundRect">
              <a:avLst>
                <a:gd name="adj" fmla="val 65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487965" y="1806800"/>
              <a:ext cx="3520800" cy="2169300"/>
            </a:xfrm>
            <a:prstGeom prst="roundRect">
              <a:avLst>
                <a:gd name="adj" fmla="val 65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342884" y="1806800"/>
              <a:ext cx="3520800" cy="2169300"/>
            </a:xfrm>
            <a:prstGeom prst="roundRect">
              <a:avLst>
                <a:gd name="adj" fmla="val 65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cxnSp>
          <p:nvCxnSpPr>
            <p:cNvPr id="59" name="Google Shape;59;p5"/>
            <p:cNvCxnSpPr/>
            <p:nvPr/>
          </p:nvCxnSpPr>
          <p:spPr>
            <a:xfrm>
              <a:off x="633045" y="2586650"/>
              <a:ext cx="352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5"/>
            <p:cNvCxnSpPr/>
            <p:nvPr/>
          </p:nvCxnSpPr>
          <p:spPr>
            <a:xfrm>
              <a:off x="4488020" y="2586650"/>
              <a:ext cx="352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5"/>
            <p:cNvCxnSpPr/>
            <p:nvPr/>
          </p:nvCxnSpPr>
          <p:spPr>
            <a:xfrm>
              <a:off x="8355995" y="2586650"/>
              <a:ext cx="352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62;p5"/>
          <p:cNvGrpSpPr/>
          <p:nvPr/>
        </p:nvGrpSpPr>
        <p:grpSpPr>
          <a:xfrm flipH="1">
            <a:off x="12" y="-3"/>
            <a:ext cx="3132518" cy="2794162"/>
            <a:chOff x="1175579" y="42072"/>
            <a:chExt cx="1093871" cy="1635256"/>
          </a:xfrm>
        </p:grpSpPr>
        <p:sp>
          <p:nvSpPr>
            <p:cNvPr id="63" name="Google Shape;63;p5"/>
            <p:cNvSpPr/>
            <p:nvPr/>
          </p:nvSpPr>
          <p:spPr>
            <a:xfrm>
              <a:off x="1945353" y="42072"/>
              <a:ext cx="324097" cy="778989"/>
            </a:xfrm>
            <a:custGeom>
              <a:avLst/>
              <a:gdLst/>
              <a:ahLst/>
              <a:cxnLst/>
              <a:rect l="l" t="t" r="r" b="b"/>
              <a:pathLst>
                <a:path w="324097" h="778989" extrusionOk="0">
                  <a:moveTo>
                    <a:pt x="912" y="0"/>
                  </a:moveTo>
                  <a:lnTo>
                    <a:pt x="184773" y="9360"/>
                  </a:lnTo>
                  <a:cubicBezTo>
                    <a:pt x="184773" y="9360"/>
                    <a:pt x="204496" y="147415"/>
                    <a:pt x="220515" y="225818"/>
                  </a:cubicBezTo>
                  <a:cubicBezTo>
                    <a:pt x="254782" y="393562"/>
                    <a:pt x="317884" y="466137"/>
                    <a:pt x="317884" y="466137"/>
                  </a:cubicBezTo>
                  <a:lnTo>
                    <a:pt x="324098" y="778968"/>
                  </a:lnTo>
                  <a:cubicBezTo>
                    <a:pt x="324098" y="778968"/>
                    <a:pt x="227510" y="782660"/>
                    <a:pt x="160432" y="691958"/>
                  </a:cubicBezTo>
                  <a:cubicBezTo>
                    <a:pt x="-21879" y="445423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483834" y="48287"/>
              <a:ext cx="775262" cy="1250073"/>
            </a:xfrm>
            <a:custGeom>
              <a:avLst/>
              <a:gdLst/>
              <a:ahLst/>
              <a:cxnLst/>
              <a:rect l="l" t="t" r="r" b="b"/>
              <a:pathLst>
                <a:path w="775262" h="1250073" extrusionOk="0">
                  <a:moveTo>
                    <a:pt x="435" y="0"/>
                  </a:moveTo>
                  <a:lnTo>
                    <a:pt x="311194" y="4144"/>
                  </a:lnTo>
                  <a:cubicBezTo>
                    <a:pt x="311194" y="4144"/>
                    <a:pt x="362406" y="432545"/>
                    <a:pt x="425140" y="586301"/>
                  </a:cubicBezTo>
                  <a:cubicBezTo>
                    <a:pt x="530796" y="845267"/>
                    <a:pt x="769045" y="903273"/>
                    <a:pt x="769045" y="903273"/>
                  </a:cubicBezTo>
                  <a:lnTo>
                    <a:pt x="775263" y="1249254"/>
                  </a:lnTo>
                  <a:cubicBezTo>
                    <a:pt x="775263" y="1249254"/>
                    <a:pt x="410834" y="1281032"/>
                    <a:pt x="224183" y="948851"/>
                  </a:cubicBezTo>
                  <a:cubicBezTo>
                    <a:pt x="-20283" y="513790"/>
                    <a:pt x="435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175579" y="48287"/>
              <a:ext cx="1089731" cy="1629041"/>
            </a:xfrm>
            <a:custGeom>
              <a:avLst/>
              <a:gdLst/>
              <a:ahLst/>
              <a:cxnLst/>
              <a:rect l="l" t="t" r="r" b="b"/>
              <a:pathLst>
                <a:path w="1089731" h="1629041" extrusionOk="0">
                  <a:moveTo>
                    <a:pt x="0" y="0"/>
                  </a:moveTo>
                  <a:lnTo>
                    <a:pt x="215462" y="6215"/>
                  </a:lnTo>
                  <a:cubicBezTo>
                    <a:pt x="215462" y="6215"/>
                    <a:pt x="208880" y="622296"/>
                    <a:pt x="406060" y="969569"/>
                  </a:cubicBezTo>
                  <a:cubicBezTo>
                    <a:pt x="683672" y="1458497"/>
                    <a:pt x="1089731" y="1400488"/>
                    <a:pt x="1089731" y="1400488"/>
                  </a:cubicBezTo>
                  <a:lnTo>
                    <a:pt x="1081445" y="1628377"/>
                  </a:lnTo>
                  <a:cubicBezTo>
                    <a:pt x="1081445" y="1628377"/>
                    <a:pt x="499288" y="1661527"/>
                    <a:pt x="261040" y="1259609"/>
                  </a:cubicBezTo>
                  <a:cubicBezTo>
                    <a:pt x="-2060" y="81577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"/>
          <p:cNvSpPr/>
          <p:nvPr/>
        </p:nvSpPr>
        <p:spPr>
          <a:xfrm>
            <a:off x="480645" y="1654400"/>
            <a:ext cx="3520800" cy="21693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4335565" y="1654400"/>
            <a:ext cx="3520800" cy="21693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8190484" y="1654400"/>
            <a:ext cx="3520800" cy="21693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9" name="Google Shape;69;p5"/>
          <p:cNvCxnSpPr/>
          <p:nvPr/>
        </p:nvCxnSpPr>
        <p:spPr>
          <a:xfrm>
            <a:off x="480645" y="2434250"/>
            <a:ext cx="3520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5"/>
          <p:cNvCxnSpPr/>
          <p:nvPr/>
        </p:nvCxnSpPr>
        <p:spPr>
          <a:xfrm>
            <a:off x="4335620" y="2434250"/>
            <a:ext cx="3520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5"/>
          <p:cNvCxnSpPr/>
          <p:nvPr/>
        </p:nvCxnSpPr>
        <p:spPr>
          <a:xfrm>
            <a:off x="8203595" y="2434250"/>
            <a:ext cx="3520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415600" y="5171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810351" y="1845325"/>
            <a:ext cx="29250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2"/>
          </p:nvPr>
        </p:nvSpPr>
        <p:spPr>
          <a:xfrm>
            <a:off x="810376" y="2485975"/>
            <a:ext cx="2925000" cy="12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4633462" y="1845325"/>
            <a:ext cx="29250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body" idx="4"/>
          </p:nvPr>
        </p:nvSpPr>
        <p:spPr>
          <a:xfrm>
            <a:off x="4633487" y="2485975"/>
            <a:ext cx="2925000" cy="12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5"/>
          </p:nvPr>
        </p:nvSpPr>
        <p:spPr>
          <a:xfrm>
            <a:off x="8456676" y="1845325"/>
            <a:ext cx="29250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6"/>
          </p:nvPr>
        </p:nvSpPr>
        <p:spPr>
          <a:xfrm>
            <a:off x="8456700" y="2485975"/>
            <a:ext cx="2925000" cy="12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7"/>
          </p:nvPr>
        </p:nvSpPr>
        <p:spPr>
          <a:xfrm>
            <a:off x="810300" y="4310470"/>
            <a:ext cx="29250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8"/>
          </p:nvPr>
        </p:nvSpPr>
        <p:spPr>
          <a:xfrm>
            <a:off x="810325" y="4958744"/>
            <a:ext cx="2925000" cy="12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9"/>
          </p:nvPr>
        </p:nvSpPr>
        <p:spPr>
          <a:xfrm>
            <a:off x="4633412" y="4310470"/>
            <a:ext cx="29250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body" idx="13"/>
          </p:nvPr>
        </p:nvSpPr>
        <p:spPr>
          <a:xfrm>
            <a:off x="4633436" y="4958744"/>
            <a:ext cx="2925000" cy="12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4"/>
          </p:nvPr>
        </p:nvSpPr>
        <p:spPr>
          <a:xfrm>
            <a:off x="8456625" y="4310470"/>
            <a:ext cx="29250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body" idx="15"/>
          </p:nvPr>
        </p:nvSpPr>
        <p:spPr>
          <a:xfrm>
            <a:off x="8456650" y="4958744"/>
            <a:ext cx="2925000" cy="12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1883700" y="1417950"/>
            <a:ext cx="8424600" cy="40221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5190075" y="607475"/>
            <a:ext cx="1683900" cy="168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8" name="Google Shape;88;p6"/>
          <p:cNvCxnSpPr/>
          <p:nvPr/>
        </p:nvCxnSpPr>
        <p:spPr>
          <a:xfrm>
            <a:off x="1883695" y="4830525"/>
            <a:ext cx="8433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2576950" y="2065300"/>
            <a:ext cx="7038300" cy="127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subTitle" idx="1"/>
          </p:nvPr>
        </p:nvSpPr>
        <p:spPr>
          <a:xfrm>
            <a:off x="2576763" y="3343623"/>
            <a:ext cx="70383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body" idx="2"/>
          </p:nvPr>
        </p:nvSpPr>
        <p:spPr>
          <a:xfrm>
            <a:off x="2576813" y="3834150"/>
            <a:ext cx="7038300" cy="98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 rot="10800000">
            <a:off x="2977362" y="-28"/>
            <a:ext cx="9214648" cy="6858060"/>
            <a:chOff x="362641" y="114409"/>
            <a:chExt cx="2526707" cy="1880466"/>
          </a:xfrm>
        </p:grpSpPr>
        <p:sp>
          <p:nvSpPr>
            <p:cNvPr id="114" name="Google Shape;114;p8"/>
            <p:cNvSpPr/>
            <p:nvPr/>
          </p:nvSpPr>
          <p:spPr>
            <a:xfrm>
              <a:off x="369201" y="114409"/>
              <a:ext cx="2520147" cy="1880466"/>
            </a:xfrm>
            <a:custGeom>
              <a:avLst/>
              <a:gdLst/>
              <a:ahLst/>
              <a:cxnLst/>
              <a:rect l="l" t="t" r="r" b="b"/>
              <a:pathLst>
                <a:path w="2520147" h="1880466" extrusionOk="0">
                  <a:moveTo>
                    <a:pt x="0" y="1731422"/>
                  </a:moveTo>
                  <a:lnTo>
                    <a:pt x="6576" y="1880466"/>
                  </a:lnTo>
                  <a:lnTo>
                    <a:pt x="547962" y="1876082"/>
                  </a:lnTo>
                  <a:cubicBezTo>
                    <a:pt x="547962" y="1876082"/>
                    <a:pt x="1437335" y="1427914"/>
                    <a:pt x="1711000" y="1132433"/>
                  </a:cubicBezTo>
                  <a:cubicBezTo>
                    <a:pt x="2390021" y="399290"/>
                    <a:pt x="2520148" y="2790"/>
                    <a:pt x="2520148" y="2790"/>
                  </a:cubicBezTo>
                  <a:lnTo>
                    <a:pt x="1830691" y="0"/>
                  </a:lnTo>
                  <a:cubicBezTo>
                    <a:pt x="1830691" y="0"/>
                    <a:pt x="1773912" y="553078"/>
                    <a:pt x="1222983" y="998485"/>
                  </a:cubicBezTo>
                  <a:cubicBezTo>
                    <a:pt x="733107" y="1394529"/>
                    <a:pt x="0" y="1731422"/>
                    <a:pt x="0" y="17314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69201" y="118650"/>
              <a:ext cx="1606627" cy="1562791"/>
            </a:xfrm>
            <a:custGeom>
              <a:avLst/>
              <a:gdLst/>
              <a:ahLst/>
              <a:cxnLst/>
              <a:rect l="l" t="t" r="r" b="b"/>
              <a:pathLst>
                <a:path w="1606627" h="1562791" extrusionOk="0">
                  <a:moveTo>
                    <a:pt x="2192" y="957839"/>
                  </a:moveTo>
                  <a:cubicBezTo>
                    <a:pt x="2192" y="957839"/>
                    <a:pt x="314770" y="764780"/>
                    <a:pt x="585225" y="565499"/>
                  </a:cubicBezTo>
                  <a:cubicBezTo>
                    <a:pt x="876742" y="350698"/>
                    <a:pt x="944690" y="0"/>
                    <a:pt x="944690" y="0"/>
                  </a:cubicBezTo>
                  <a:lnTo>
                    <a:pt x="1606628" y="2192"/>
                  </a:lnTo>
                  <a:cubicBezTo>
                    <a:pt x="1606628" y="2192"/>
                    <a:pt x="1516330" y="472983"/>
                    <a:pt x="1157298" y="802217"/>
                  </a:cubicBezTo>
                  <a:cubicBezTo>
                    <a:pt x="629062" y="1286616"/>
                    <a:pt x="0" y="1562791"/>
                    <a:pt x="0" y="1562791"/>
                  </a:cubicBezTo>
                  <a:lnTo>
                    <a:pt x="2192" y="9578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62641" y="115159"/>
              <a:ext cx="764692" cy="686324"/>
            </a:xfrm>
            <a:custGeom>
              <a:avLst/>
              <a:gdLst/>
              <a:ahLst/>
              <a:cxnLst/>
              <a:rect l="l" t="t" r="r" b="b"/>
              <a:pathLst>
                <a:path w="764692" h="686324" extrusionOk="0">
                  <a:moveTo>
                    <a:pt x="1264" y="259110"/>
                  </a:moveTo>
                  <a:lnTo>
                    <a:pt x="0" y="686324"/>
                  </a:lnTo>
                  <a:cubicBezTo>
                    <a:pt x="0" y="686324"/>
                    <a:pt x="342963" y="491067"/>
                    <a:pt x="439855" y="413311"/>
                  </a:cubicBezTo>
                  <a:cubicBezTo>
                    <a:pt x="746994" y="166842"/>
                    <a:pt x="764693" y="6320"/>
                    <a:pt x="764693" y="6320"/>
                  </a:cubicBezTo>
                  <a:lnTo>
                    <a:pt x="257847" y="0"/>
                  </a:lnTo>
                  <a:cubicBezTo>
                    <a:pt x="257847" y="0"/>
                    <a:pt x="188329" y="106172"/>
                    <a:pt x="145354" y="142827"/>
                  </a:cubicBezTo>
                  <a:cubicBezTo>
                    <a:pt x="102379" y="179481"/>
                    <a:pt x="1264" y="259110"/>
                    <a:pt x="1264" y="2591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8"/>
          <p:cNvSpPr/>
          <p:nvPr/>
        </p:nvSpPr>
        <p:spPr>
          <a:xfrm>
            <a:off x="1257750" y="1119000"/>
            <a:ext cx="9676500" cy="46200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645710" y="1381825"/>
            <a:ext cx="8977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1"/>
          </p:nvPr>
        </p:nvSpPr>
        <p:spPr>
          <a:xfrm>
            <a:off x="1645700" y="2322225"/>
            <a:ext cx="4214100" cy="309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2"/>
          </p:nvPr>
        </p:nvSpPr>
        <p:spPr>
          <a:xfrm>
            <a:off x="6408729" y="2322225"/>
            <a:ext cx="4214100" cy="309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bg>
      <p:bgPr>
        <a:solidFill>
          <a:schemeClr val="accen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9"/>
          <p:cNvGrpSpPr/>
          <p:nvPr/>
        </p:nvGrpSpPr>
        <p:grpSpPr>
          <a:xfrm>
            <a:off x="934500" y="1552225"/>
            <a:ext cx="3147300" cy="4694275"/>
            <a:chOff x="934500" y="1552225"/>
            <a:chExt cx="3147300" cy="4694275"/>
          </a:xfrm>
        </p:grpSpPr>
        <p:sp>
          <p:nvSpPr>
            <p:cNvPr id="124" name="Google Shape;124;p9"/>
            <p:cNvSpPr/>
            <p:nvPr/>
          </p:nvSpPr>
          <p:spPr>
            <a:xfrm>
              <a:off x="934500" y="2224400"/>
              <a:ext cx="3147300" cy="4022100"/>
            </a:xfrm>
            <a:prstGeom prst="roundRect">
              <a:avLst>
                <a:gd name="adj" fmla="val 65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1833600" y="1552225"/>
              <a:ext cx="1349100" cy="13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126" name="Google Shape;126;p9"/>
          <p:cNvGrpSpPr/>
          <p:nvPr/>
        </p:nvGrpSpPr>
        <p:grpSpPr>
          <a:xfrm>
            <a:off x="4522350" y="1552238"/>
            <a:ext cx="3147300" cy="4694275"/>
            <a:chOff x="4522350" y="1552238"/>
            <a:chExt cx="3147300" cy="4694275"/>
          </a:xfrm>
        </p:grpSpPr>
        <p:sp>
          <p:nvSpPr>
            <p:cNvPr id="127" name="Google Shape;127;p9"/>
            <p:cNvSpPr/>
            <p:nvPr/>
          </p:nvSpPr>
          <p:spPr>
            <a:xfrm>
              <a:off x="4522350" y="2224413"/>
              <a:ext cx="3147300" cy="4022100"/>
            </a:xfrm>
            <a:prstGeom prst="roundRect">
              <a:avLst>
                <a:gd name="adj" fmla="val 65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421450" y="1552238"/>
              <a:ext cx="1349100" cy="13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129" name="Google Shape;129;p9"/>
          <p:cNvGrpSpPr/>
          <p:nvPr/>
        </p:nvGrpSpPr>
        <p:grpSpPr>
          <a:xfrm>
            <a:off x="8110200" y="1552225"/>
            <a:ext cx="3147300" cy="4694275"/>
            <a:chOff x="8110200" y="1552225"/>
            <a:chExt cx="3147300" cy="4694275"/>
          </a:xfrm>
        </p:grpSpPr>
        <p:sp>
          <p:nvSpPr>
            <p:cNvPr id="130" name="Google Shape;130;p9"/>
            <p:cNvSpPr/>
            <p:nvPr/>
          </p:nvSpPr>
          <p:spPr>
            <a:xfrm>
              <a:off x="8110200" y="2224400"/>
              <a:ext cx="3147300" cy="4022100"/>
            </a:xfrm>
            <a:prstGeom prst="roundRect">
              <a:avLst>
                <a:gd name="adj" fmla="val 65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9009300" y="1552225"/>
              <a:ext cx="1349100" cy="13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766950" y="5274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1"/>
          </p:nvPr>
        </p:nvSpPr>
        <p:spPr>
          <a:xfrm>
            <a:off x="1046400" y="3451357"/>
            <a:ext cx="29235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2"/>
          </p:nvPr>
        </p:nvSpPr>
        <p:spPr>
          <a:xfrm>
            <a:off x="1046400" y="2816325"/>
            <a:ext cx="2923500" cy="6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4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3"/>
          </p:nvPr>
        </p:nvSpPr>
        <p:spPr>
          <a:xfrm>
            <a:off x="4671600" y="3451370"/>
            <a:ext cx="28488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4"/>
          </p:nvPr>
        </p:nvSpPr>
        <p:spPr>
          <a:xfrm>
            <a:off x="4671600" y="2816325"/>
            <a:ext cx="2848800" cy="6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4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body" idx="5"/>
          </p:nvPr>
        </p:nvSpPr>
        <p:spPr>
          <a:xfrm>
            <a:off x="8259450" y="3451357"/>
            <a:ext cx="28488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6"/>
          </p:nvPr>
        </p:nvSpPr>
        <p:spPr>
          <a:xfrm>
            <a:off x="8259450" y="2816325"/>
            <a:ext cx="2848800" cy="6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4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9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8"/>
          <p:cNvGrpSpPr/>
          <p:nvPr/>
        </p:nvGrpSpPr>
        <p:grpSpPr>
          <a:xfrm>
            <a:off x="-63822" y="-63950"/>
            <a:ext cx="2825449" cy="5744340"/>
            <a:chOff x="2429900" y="42589"/>
            <a:chExt cx="825817" cy="1634422"/>
          </a:xfrm>
        </p:grpSpPr>
        <p:sp>
          <p:nvSpPr>
            <p:cNvPr id="301" name="Google Shape;301;p18"/>
            <p:cNvSpPr/>
            <p:nvPr/>
          </p:nvSpPr>
          <p:spPr>
            <a:xfrm>
              <a:off x="2438166" y="42589"/>
              <a:ext cx="817551" cy="1634422"/>
            </a:xfrm>
            <a:custGeom>
              <a:avLst/>
              <a:gdLst/>
              <a:ahLst/>
              <a:cxnLst/>
              <a:rect l="l" t="t" r="r" b="b"/>
              <a:pathLst>
                <a:path w="817551" h="1634422" extrusionOk="0">
                  <a:moveTo>
                    <a:pt x="485597" y="721"/>
                  </a:moveTo>
                  <a:lnTo>
                    <a:pt x="812665" y="0"/>
                  </a:lnTo>
                  <a:cubicBezTo>
                    <a:pt x="812665" y="0"/>
                    <a:pt x="859393" y="627589"/>
                    <a:pt x="663848" y="1041348"/>
                  </a:cubicBezTo>
                  <a:cubicBezTo>
                    <a:pt x="490042" y="1409108"/>
                    <a:pt x="11056" y="1634423"/>
                    <a:pt x="11056" y="1634423"/>
                  </a:cubicBezTo>
                  <a:lnTo>
                    <a:pt x="0" y="1287430"/>
                  </a:lnTo>
                  <a:cubicBezTo>
                    <a:pt x="0" y="1287430"/>
                    <a:pt x="275434" y="1125246"/>
                    <a:pt x="395619" y="860373"/>
                  </a:cubicBezTo>
                  <a:cubicBezTo>
                    <a:pt x="587367" y="437801"/>
                    <a:pt x="485597" y="721"/>
                    <a:pt x="48559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429900" y="42589"/>
              <a:ext cx="360580" cy="1059641"/>
            </a:xfrm>
            <a:custGeom>
              <a:avLst/>
              <a:gdLst/>
              <a:ahLst/>
              <a:cxnLst/>
              <a:rect l="l" t="t" r="r" b="b"/>
              <a:pathLst>
                <a:path w="360580" h="1059641" extrusionOk="0">
                  <a:moveTo>
                    <a:pt x="8197" y="1059642"/>
                  </a:moveTo>
                  <a:lnTo>
                    <a:pt x="0" y="2392"/>
                  </a:lnTo>
                  <a:lnTo>
                    <a:pt x="314944" y="0"/>
                  </a:lnTo>
                  <a:cubicBezTo>
                    <a:pt x="314944" y="0"/>
                    <a:pt x="385928" y="247339"/>
                    <a:pt x="350839" y="457592"/>
                  </a:cubicBezTo>
                  <a:cubicBezTo>
                    <a:pt x="298756" y="769666"/>
                    <a:pt x="8197" y="1059642"/>
                    <a:pt x="8197" y="10596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8"/>
          <p:cNvGrpSpPr/>
          <p:nvPr/>
        </p:nvGrpSpPr>
        <p:grpSpPr>
          <a:xfrm flipH="1">
            <a:off x="5261697" y="2"/>
            <a:ext cx="6958526" cy="6858056"/>
            <a:chOff x="3599167" y="76925"/>
            <a:chExt cx="1918429" cy="1890730"/>
          </a:xfrm>
        </p:grpSpPr>
        <p:sp>
          <p:nvSpPr>
            <p:cNvPr id="304" name="Google Shape;304;p18"/>
            <p:cNvSpPr/>
            <p:nvPr/>
          </p:nvSpPr>
          <p:spPr>
            <a:xfrm>
              <a:off x="3602454" y="76925"/>
              <a:ext cx="1915142" cy="1885548"/>
            </a:xfrm>
            <a:custGeom>
              <a:avLst/>
              <a:gdLst/>
              <a:ahLst/>
              <a:cxnLst/>
              <a:rect l="l" t="t" r="r" b="b"/>
              <a:pathLst>
                <a:path w="1915142" h="1885548" extrusionOk="0">
                  <a:moveTo>
                    <a:pt x="3522" y="230632"/>
                  </a:moveTo>
                  <a:lnTo>
                    <a:pt x="0" y="5282"/>
                  </a:lnTo>
                  <a:lnTo>
                    <a:pt x="676049" y="0"/>
                  </a:lnTo>
                  <a:cubicBezTo>
                    <a:pt x="676049" y="0"/>
                    <a:pt x="1213033" y="227111"/>
                    <a:pt x="1531661" y="589784"/>
                  </a:cubicBezTo>
                  <a:cubicBezTo>
                    <a:pt x="1723421" y="808023"/>
                    <a:pt x="1787826" y="866190"/>
                    <a:pt x="1874982" y="1190133"/>
                  </a:cubicBezTo>
                  <a:cubicBezTo>
                    <a:pt x="1962138" y="1514072"/>
                    <a:pt x="1880285" y="1885549"/>
                    <a:pt x="1880285" y="1885549"/>
                  </a:cubicBezTo>
                  <a:lnTo>
                    <a:pt x="1424305" y="1883788"/>
                  </a:lnTo>
                  <a:cubicBezTo>
                    <a:pt x="1424305" y="1883788"/>
                    <a:pt x="1529353" y="1359576"/>
                    <a:pt x="1276386" y="966543"/>
                  </a:cubicBezTo>
                  <a:cubicBezTo>
                    <a:pt x="818665" y="255280"/>
                    <a:pt x="3522" y="230632"/>
                    <a:pt x="3522" y="230632"/>
                  </a:cubicBezTo>
                  <a:close/>
                </a:path>
              </a:pathLst>
            </a:custGeom>
            <a:solidFill>
              <a:srgbClr val="EADF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3599167" y="514939"/>
              <a:ext cx="1244903" cy="1452716"/>
            </a:xfrm>
            <a:custGeom>
              <a:avLst/>
              <a:gdLst/>
              <a:ahLst/>
              <a:cxnLst/>
              <a:rect l="l" t="t" r="r" b="b"/>
              <a:pathLst>
                <a:path w="1244903" h="1452716" extrusionOk="0">
                  <a:moveTo>
                    <a:pt x="0" y="547381"/>
                  </a:moveTo>
                  <a:lnTo>
                    <a:pt x="6364" y="47"/>
                  </a:lnTo>
                  <a:cubicBezTo>
                    <a:pt x="6364" y="47"/>
                    <a:pt x="410395" y="-14697"/>
                    <a:pt x="930806" y="480555"/>
                  </a:cubicBezTo>
                  <a:cubicBezTo>
                    <a:pt x="1358814" y="887877"/>
                    <a:pt x="1225145" y="1447943"/>
                    <a:pt x="1225145" y="1447943"/>
                  </a:cubicBezTo>
                  <a:lnTo>
                    <a:pt x="626913" y="1452716"/>
                  </a:lnTo>
                  <a:cubicBezTo>
                    <a:pt x="626913" y="1452716"/>
                    <a:pt x="642012" y="1082390"/>
                    <a:pt x="485269" y="856055"/>
                  </a:cubicBezTo>
                  <a:cubicBezTo>
                    <a:pt x="328562" y="629720"/>
                    <a:pt x="0" y="547381"/>
                    <a:pt x="0" y="5473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3602349" y="1304168"/>
              <a:ext cx="440642" cy="663487"/>
            </a:xfrm>
            <a:custGeom>
              <a:avLst/>
              <a:gdLst/>
              <a:ahLst/>
              <a:cxnLst/>
              <a:rect l="l" t="t" r="r" b="b"/>
              <a:pathLst>
                <a:path w="440642" h="663487" extrusionOk="0">
                  <a:moveTo>
                    <a:pt x="0" y="0"/>
                  </a:moveTo>
                  <a:lnTo>
                    <a:pt x="0" y="658715"/>
                  </a:lnTo>
                  <a:lnTo>
                    <a:pt x="423236" y="663488"/>
                  </a:lnTo>
                  <a:cubicBezTo>
                    <a:pt x="423236" y="663488"/>
                    <a:pt x="462818" y="489362"/>
                    <a:pt x="422604" y="380301"/>
                  </a:cubicBezTo>
                  <a:cubicBezTo>
                    <a:pt x="317592" y="9549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850850" y="1566300"/>
            <a:ext cx="8490300" cy="3725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8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1257750" y="1119000"/>
            <a:ext cx="9676500" cy="46200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0" name="Google Shape;310;p18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EB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clonica"/>
              <a:buNone/>
              <a:defRPr sz="4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64" r:id="rId8"/>
    <p:sldLayoutId id="2147483667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/>
          <p:nvPr/>
        </p:nvSpPr>
        <p:spPr>
          <a:xfrm>
            <a:off x="1767750" y="5361125"/>
            <a:ext cx="8656500" cy="592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1850850" y="1566300"/>
            <a:ext cx="8490300" cy="186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XẾP LỊCH GIẢNG DẠY</a:t>
            </a:r>
            <a:endParaRPr lang="vi-VN" sz="4400" dirty="0"/>
          </a:p>
        </p:txBody>
      </p:sp>
      <p:sp>
        <p:nvSpPr>
          <p:cNvPr id="5" name="Google Shape;383;p27">
            <a:extLst>
              <a:ext uri="{FF2B5EF4-FFF2-40B4-BE49-F238E27FC236}">
                <a16:creationId xmlns:a16="http://schemas.microsoft.com/office/drawing/2014/main" id="{5E99D6CC-0B65-4E1E-3C55-89EA3E8B742A}"/>
              </a:ext>
            </a:extLst>
          </p:cNvPr>
          <p:cNvSpPr txBox="1">
            <a:spLocks/>
          </p:cNvSpPr>
          <p:nvPr/>
        </p:nvSpPr>
        <p:spPr>
          <a:xfrm>
            <a:off x="7914967" y="3508097"/>
            <a:ext cx="2875391" cy="24458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Lê Anh Minh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F554B-CEA0-FA8F-9173-384577D3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493" y="1442474"/>
            <a:ext cx="8012202" cy="397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6DF6-C6A3-AF32-F2C2-E2E58627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45388-BBF6-2CD8-4F39-7C3AEE19B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A13A1-BF7B-1736-AFA0-31CE15DB24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D500C-21BF-7145-3904-7084682670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8116" y="1525892"/>
            <a:ext cx="7772298" cy="38871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27189EF-9C65-114B-7493-80A1C69F8C5A}"/>
              </a:ext>
            </a:extLst>
          </p:cNvPr>
          <p:cNvSpPr txBox="1">
            <a:spLocks/>
          </p:cNvSpPr>
          <p:nvPr/>
        </p:nvSpPr>
        <p:spPr>
          <a:xfrm>
            <a:off x="1188510" y="374328"/>
            <a:ext cx="8977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clonica"/>
              <a:buNone/>
              <a:defRPr sz="40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96233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BAD87-51D4-E68F-9CD2-C7F1D59087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5700" y="1262316"/>
            <a:ext cx="9073100" cy="43460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3742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C9FD6-77A2-EF1B-FDD8-454AB30FB1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5700" y="1316389"/>
            <a:ext cx="8900600" cy="409913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8376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A5DBD4-C920-0777-76FF-F4358FC4E2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5700" y="1335305"/>
            <a:ext cx="9053658" cy="418739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922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639B7-E619-DA32-E57F-D3DE37BF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496" y="1451365"/>
            <a:ext cx="5381668" cy="36971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43FD63-87B0-1B1E-33DE-02CABC45A7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11672" y="1442475"/>
            <a:ext cx="5570728" cy="370864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478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B6B6BC-0183-040C-A1B2-AAC2DCA49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3280" y="1613535"/>
            <a:ext cx="5088472" cy="36393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A3756-BD20-7055-C82D-EB303EF967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83272" y="1614171"/>
            <a:ext cx="5514648" cy="363854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43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EC850-90E6-75C5-220F-5B5774F7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7" y="1985962"/>
            <a:ext cx="11020425" cy="28860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5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2831F-0DDA-DE23-2F1E-E83B7CB3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10" y="374328"/>
            <a:ext cx="8977200" cy="763500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93A148-BBC7-85EC-4136-7B750280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B58685-AF98-56D3-FB64-C72A43E5A8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B9456-5179-9874-5270-192AA8BAB9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438" y="1442475"/>
            <a:ext cx="5325446" cy="370962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E5C52-9831-18D3-F8A1-70211262B8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59800" y="1442475"/>
            <a:ext cx="6023762" cy="370962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5269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19F7D-C5F8-CF4D-C79A-45B06F2C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0FB99E-0C7D-44D7-D531-62C890A962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88312" y="2050161"/>
            <a:ext cx="8039608" cy="336536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6878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406CD1E-537A-A2DA-72F3-1512A2A7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F6A56CA-E79F-DB59-73FB-140CCAC92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id="{3CD65EDD-714E-EBF0-718D-670907616AE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994C04E-F8C3-6D59-4614-0410620565D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62063185-FF05-333C-2DD7-CF763CEC871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71600" y="2816325"/>
            <a:ext cx="3017226" cy="634800"/>
          </a:xfrm>
        </p:spPr>
        <p:txBody>
          <a:bodyPr>
            <a:noAutofit/>
          </a:bodyPr>
          <a:lstStyle/>
          <a:p>
            <a:pPr algn="l"/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vi-V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A578F54-DF22-0728-B76D-4984BFCEDBD0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E722F4AA-80EC-1D86-D2CC-C67ABE1327D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>
            <a:normAutofit fontScale="925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 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D5ACB1-09C5-4544-1C35-26633BF3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3700C6-5365-D240-90BD-A4D6008D0B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61875" y="2043120"/>
            <a:ext cx="8544780" cy="34330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1694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581A-7E59-0636-9DD8-46754354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B235-3AAA-99C6-7090-7DDAAD8307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7841" y="2067540"/>
            <a:ext cx="4968240" cy="28841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67540"/>
            <a:ext cx="5401056" cy="28682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1437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533F-C847-B371-B422-129417D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8D0EC0-7C3F-4E64-F9D4-60ADC6D6C04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94" y="2145325"/>
            <a:ext cx="5281285" cy="28721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145325"/>
            <a:ext cx="5441346" cy="28721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00251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BD60-D1A0-6847-345C-8E2FEB41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3B3A9F-E389-3BB3-C285-BF5F573756D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92965" y="2145324"/>
            <a:ext cx="5074539" cy="28714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145325"/>
            <a:ext cx="5507904" cy="287147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81456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A7DA-BBB4-94BD-2B74-C99CD4F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867DF-B74F-98EF-5750-C5F2E8C2123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200" y="2145325"/>
            <a:ext cx="7218680" cy="325278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3288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20563-06E3-B447-D318-5F4485E5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FC1F2F-DDEF-BB49-894D-1BC74558C3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21580" y="1987550"/>
            <a:ext cx="7076440" cy="3295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323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1ECB-06FE-039D-08A8-19E4875A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997A00-912D-9754-5B91-3EDDD2D7634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6262" y="2250146"/>
            <a:ext cx="5407818" cy="30933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08728" y="2250145"/>
            <a:ext cx="5217009" cy="316537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5001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0BFE-4139-6D65-B125-41F41E46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BDFFE-15BC-1E68-87CF-CEF1DFDB55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090" y="2013490"/>
            <a:ext cx="8229820" cy="340203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90444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E575-18C8-1D91-774D-9EDCFF6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D239D-E15C-CB4B-D7A1-CF17E82F23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4640" y="1992947"/>
            <a:ext cx="6499840" cy="342257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74126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433E-EACA-F014-8D9D-FEC9757A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02750-12E3-9E17-D25F-2938BAB58CA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72178" y="1969770"/>
            <a:ext cx="6602301" cy="320167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1325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 txBox="1">
            <a:spLocks noGrp="1"/>
          </p:cNvSpPr>
          <p:nvPr>
            <p:ph type="title"/>
          </p:nvPr>
        </p:nvSpPr>
        <p:spPr>
          <a:xfrm>
            <a:off x="766950" y="5274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Google Shape;495;p37"/>
          <p:cNvSpPr txBox="1">
            <a:spLocks noGrp="1"/>
          </p:cNvSpPr>
          <p:nvPr>
            <p:ph type="body" idx="1"/>
          </p:nvPr>
        </p:nvSpPr>
        <p:spPr>
          <a:xfrm>
            <a:off x="843625" y="2794274"/>
            <a:ext cx="3088925" cy="3177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97" name="Google Shape;497;p37"/>
          <p:cNvSpPr txBox="1">
            <a:spLocks noGrp="1"/>
          </p:cNvSpPr>
          <p:nvPr>
            <p:ph type="body" idx="3"/>
          </p:nvPr>
        </p:nvSpPr>
        <p:spPr>
          <a:xfrm>
            <a:off x="4696810" y="2830376"/>
            <a:ext cx="28488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marR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vi-VN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body" idx="5"/>
          </p:nvPr>
        </p:nvSpPr>
        <p:spPr>
          <a:xfrm>
            <a:off x="8142116" y="2841532"/>
            <a:ext cx="2848800" cy="28907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935450" y="1664025"/>
            <a:ext cx="1152300" cy="11523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ea typeface="Didact Gothic"/>
              <a:cs typeface="Times New Roman" panose="02020603050405020304" pitchFamily="18" charset="0"/>
              <a:sym typeface="Didact Gothic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5519850" y="1663775"/>
            <a:ext cx="1152300" cy="11523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ea typeface="Didact Gothic"/>
              <a:cs typeface="Times New Roman" panose="02020603050405020304" pitchFamily="18" charset="0"/>
              <a:sym typeface="Didact Gothic"/>
            </a:endParaRPr>
          </a:p>
        </p:txBody>
      </p:sp>
      <p:sp>
        <p:nvSpPr>
          <p:cNvPr id="503" name="Google Shape;503;p37"/>
          <p:cNvSpPr/>
          <p:nvPr/>
        </p:nvSpPr>
        <p:spPr>
          <a:xfrm>
            <a:off x="9104250" y="1664025"/>
            <a:ext cx="1152300" cy="11523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ea typeface="Didact Gothic"/>
              <a:cs typeface="Times New Roman" panose="02020603050405020304" pitchFamily="18" charset="0"/>
              <a:sym typeface="Didact Gothic"/>
            </a:endParaRPr>
          </a:p>
        </p:txBody>
      </p:sp>
      <p:grpSp>
        <p:nvGrpSpPr>
          <p:cNvPr id="510" name="Google Shape;510;p37"/>
          <p:cNvGrpSpPr/>
          <p:nvPr/>
        </p:nvGrpSpPr>
        <p:grpSpPr>
          <a:xfrm>
            <a:off x="9468775" y="2057034"/>
            <a:ext cx="495769" cy="366315"/>
            <a:chOff x="5164925" y="3642775"/>
            <a:chExt cx="289500" cy="207450"/>
          </a:xfrm>
        </p:grpSpPr>
        <p:sp>
          <p:nvSpPr>
            <p:cNvPr id="511" name="Google Shape;511;p37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942DD0F-135B-FDC9-CEB6-46E33E938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5375" y="2034869"/>
            <a:ext cx="386280" cy="386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125095A-95B8-5402-8187-57A41DDC9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342" y="2017871"/>
            <a:ext cx="507315" cy="4509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55DB-1909-4ACB-9B52-67AD5A48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9A4C8-C087-6ADE-AF76-149EAC818B6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72178" y="1985327"/>
            <a:ext cx="6338141" cy="30933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5603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C465-91B3-3E55-21E7-46E66B9C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DD01E-372F-7F76-9AFF-3F9844CF45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68" y="2145325"/>
            <a:ext cx="4978555" cy="32553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34310" y="2163740"/>
            <a:ext cx="5671610" cy="32517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33513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99F-9C44-A711-9C6A-F0D4FE77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32192-20CA-2767-C532-D78A792237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75620" y="1977620"/>
            <a:ext cx="7488140" cy="350363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39422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E4AA-43F1-EDF2-01AF-237BD1BE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42460-0BC7-8141-4A58-9B1F5F5B9D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72178" y="1985327"/>
            <a:ext cx="6835981" cy="343019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90108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B76D53-2549-5880-3D04-04A2BB73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8AA398-5B87-4C79-F5EA-C2EBF1A30CD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63800" y="1977707"/>
            <a:ext cx="6700520" cy="319373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84366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00957C-AA6A-AD5A-37C5-0EE285F7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47F4E1-D5FB-68FA-32D7-B4141B58D08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34940" y="2059391"/>
            <a:ext cx="6649720" cy="33561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82873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E9D8-C246-B6AA-F441-956CA917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CE1F76-E2B9-BB6C-4256-62D7CBFE2A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3128" y="2145324"/>
            <a:ext cx="5255244" cy="324508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145325"/>
            <a:ext cx="5535168" cy="32702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29405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96FD-6DA3-1B3F-A6F5-BA5C2BAC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BD129D-8A30-4436-CA15-558330108D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2555" y="2120560"/>
            <a:ext cx="4876869" cy="29915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145325"/>
            <a:ext cx="5529271" cy="296594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2661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9CF6-6DAE-50ED-B88E-3FB13A58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2E69B-B884-61A7-CBD7-89890237D9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10432" y="2145325"/>
            <a:ext cx="4849368" cy="28809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08729" y="2145325"/>
            <a:ext cx="5455920" cy="284099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085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1330-8EC5-9453-F986-983717D3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95C1F-0580-7BBA-0B6C-E80A39E619A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87380" y="2050422"/>
            <a:ext cx="7589740" cy="342575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5003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2172824" y="2452263"/>
            <a:ext cx="7707900" cy="163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5458475" y="1070700"/>
            <a:ext cx="1136599" cy="717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b="1" i="0" dirty="0">
              <a:ln>
                <a:noFill/>
              </a:ln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1C84-D9B5-98C5-A554-6396F5E2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6A6BE-E4A2-1E84-DC0C-67387D79D0B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2315" y="2145324"/>
            <a:ext cx="5372866" cy="31077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43850" y="2145325"/>
            <a:ext cx="5386149" cy="30933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67843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1873-4298-3E3A-6CFA-A058D601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E3B4E-201E-F3C4-52D5-AFE524E96DB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4888" y="2145326"/>
            <a:ext cx="5295420" cy="31806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15888" y="2145325"/>
            <a:ext cx="5407152" cy="31946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53168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2EF1-FF5C-30F6-2887-B8BD5ED6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2382C-77F3-8DAB-AE1B-55CFC70F70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620" y="2003765"/>
            <a:ext cx="7604760" cy="357431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43135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766950" y="5274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7" name="Google Shape;537;p39"/>
          <p:cNvSpPr txBox="1">
            <a:spLocks noGrp="1"/>
          </p:cNvSpPr>
          <p:nvPr>
            <p:ph type="body" idx="1"/>
          </p:nvPr>
        </p:nvSpPr>
        <p:spPr>
          <a:xfrm>
            <a:off x="1046400" y="3924399"/>
            <a:ext cx="2923500" cy="217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8" name="Google Shape;538;p39"/>
          <p:cNvSpPr txBox="1">
            <a:spLocks noGrp="1"/>
          </p:cNvSpPr>
          <p:nvPr>
            <p:ph type="subTitle" idx="2"/>
          </p:nvPr>
        </p:nvSpPr>
        <p:spPr>
          <a:xfrm>
            <a:off x="1046400" y="3044925"/>
            <a:ext cx="2923500" cy="6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6"/>
                </a:solidFill>
                <a:latin typeface="Times New Roman" panose="02020603050405020304" pitchFamily="18" charset="0"/>
                <a:ea typeface="Aclonica"/>
                <a:cs typeface="Times New Roman" panose="02020603050405020304" pitchFamily="18" charset="0"/>
                <a:sym typeface="Aclonica"/>
              </a:rPr>
              <a:t>Minh Le</a:t>
            </a:r>
            <a:endParaRPr b="0" dirty="0">
              <a:solidFill>
                <a:schemeClr val="accent6"/>
              </a:solidFill>
              <a:latin typeface="Times New Roman" panose="02020603050405020304" pitchFamily="18" charset="0"/>
              <a:ea typeface="Aclonica"/>
              <a:cs typeface="Times New Roman" panose="02020603050405020304" pitchFamily="18" charset="0"/>
              <a:sym typeface="Aclonica"/>
            </a:endParaRPr>
          </a:p>
        </p:txBody>
      </p:sp>
      <p:sp>
        <p:nvSpPr>
          <p:cNvPr id="539" name="Google Shape;539;p39"/>
          <p:cNvSpPr txBox="1">
            <a:spLocks noGrp="1"/>
          </p:cNvSpPr>
          <p:nvPr>
            <p:ph type="body" idx="3"/>
          </p:nvPr>
        </p:nvSpPr>
        <p:spPr>
          <a:xfrm>
            <a:off x="4671600" y="3924411"/>
            <a:ext cx="2848800" cy="217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0" name="Google Shape;540;p39"/>
          <p:cNvSpPr txBox="1">
            <a:spLocks noGrp="1"/>
          </p:cNvSpPr>
          <p:nvPr>
            <p:ph type="subTitle" idx="4"/>
          </p:nvPr>
        </p:nvSpPr>
        <p:spPr>
          <a:xfrm>
            <a:off x="4671600" y="3044925"/>
            <a:ext cx="2848800" cy="6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6"/>
                </a:solidFill>
                <a:latin typeface="Times New Roman" panose="02020603050405020304" pitchFamily="18" charset="0"/>
                <a:ea typeface="Aclonica"/>
                <a:cs typeface="Times New Roman" panose="02020603050405020304" pitchFamily="18" charset="0"/>
                <a:sym typeface="Aclonica"/>
              </a:rPr>
              <a:t>Quan</a:t>
            </a:r>
            <a:endParaRPr b="0" dirty="0">
              <a:solidFill>
                <a:schemeClr val="accent6"/>
              </a:solidFill>
              <a:latin typeface="Times New Roman" panose="02020603050405020304" pitchFamily="18" charset="0"/>
              <a:ea typeface="Aclonica"/>
              <a:cs typeface="Times New Roman" panose="02020603050405020304" pitchFamily="18" charset="0"/>
              <a:sym typeface="Aclonica"/>
            </a:endParaRPr>
          </a:p>
        </p:txBody>
      </p:sp>
      <p:sp>
        <p:nvSpPr>
          <p:cNvPr id="541" name="Google Shape;541;p39"/>
          <p:cNvSpPr txBox="1">
            <a:spLocks noGrp="1"/>
          </p:cNvSpPr>
          <p:nvPr>
            <p:ph type="body" idx="5"/>
          </p:nvPr>
        </p:nvSpPr>
        <p:spPr>
          <a:xfrm>
            <a:off x="8259450" y="3924399"/>
            <a:ext cx="2848800" cy="217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" name="Google Shape;542;p39"/>
          <p:cNvSpPr txBox="1">
            <a:spLocks noGrp="1"/>
          </p:cNvSpPr>
          <p:nvPr>
            <p:ph type="subTitle" idx="6"/>
          </p:nvPr>
        </p:nvSpPr>
        <p:spPr>
          <a:xfrm>
            <a:off x="8259450" y="3044925"/>
            <a:ext cx="2848800" cy="6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6"/>
                </a:solidFill>
                <a:latin typeface="Times New Roman" panose="02020603050405020304" pitchFamily="18" charset="0"/>
                <a:ea typeface="Aclonica"/>
                <a:cs typeface="Times New Roman" panose="02020603050405020304" pitchFamily="18" charset="0"/>
                <a:sym typeface="Aclonica"/>
              </a:rPr>
              <a:t>Hieu</a:t>
            </a:r>
            <a:endParaRPr b="0" dirty="0">
              <a:solidFill>
                <a:schemeClr val="accent6"/>
              </a:solidFill>
              <a:latin typeface="Times New Roman" panose="02020603050405020304" pitchFamily="18" charset="0"/>
              <a:ea typeface="Aclonica"/>
              <a:cs typeface="Times New Roman" panose="02020603050405020304" pitchFamily="18" charset="0"/>
              <a:sym typeface="Aclonica"/>
            </a:endParaRPr>
          </a:p>
        </p:txBody>
      </p:sp>
      <p:pic>
        <p:nvPicPr>
          <p:cNvPr id="543" name="Google Shape;543;p39"/>
          <p:cNvPicPr preferRelativeResize="0"/>
          <p:nvPr/>
        </p:nvPicPr>
        <p:blipFill rotWithShape="1">
          <a:blip r:embed="rId3">
            <a:alphaModFix/>
          </a:blip>
          <a:srcRect l="33004" t="8689" r="25212" b="61743"/>
          <a:stretch/>
        </p:blipFill>
        <p:spPr>
          <a:xfrm>
            <a:off x="1862250" y="1566175"/>
            <a:ext cx="1299300" cy="129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 rotWithShape="1">
          <a:blip r:embed="rId4">
            <a:alphaModFix/>
          </a:blip>
          <a:srcRect l="32897" t="19488" r="25727" b="14540"/>
          <a:stretch/>
        </p:blipFill>
        <p:spPr>
          <a:xfrm>
            <a:off x="5446351" y="1566175"/>
            <a:ext cx="1299300" cy="129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5" name="Google Shape;545;p39"/>
          <p:cNvPicPr preferRelativeResize="0"/>
          <p:nvPr/>
        </p:nvPicPr>
        <p:blipFill rotWithShape="1">
          <a:blip r:embed="rId5">
            <a:alphaModFix/>
          </a:blip>
          <a:srcRect l="24173" b="50920"/>
          <a:stretch/>
        </p:blipFill>
        <p:spPr>
          <a:xfrm>
            <a:off x="9030452" y="1566175"/>
            <a:ext cx="1299300" cy="1299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46" name="Google Shape;546;p39"/>
          <p:cNvCxnSpPr/>
          <p:nvPr/>
        </p:nvCxnSpPr>
        <p:spPr>
          <a:xfrm>
            <a:off x="935220" y="3695800"/>
            <a:ext cx="3136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39"/>
          <p:cNvCxnSpPr/>
          <p:nvPr/>
        </p:nvCxnSpPr>
        <p:spPr>
          <a:xfrm>
            <a:off x="4546570" y="3695800"/>
            <a:ext cx="3136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39"/>
          <p:cNvCxnSpPr/>
          <p:nvPr/>
        </p:nvCxnSpPr>
        <p:spPr>
          <a:xfrm>
            <a:off x="8111995" y="3695800"/>
            <a:ext cx="3136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 txBox="1">
            <a:spLocks noGrp="1"/>
          </p:cNvSpPr>
          <p:nvPr>
            <p:ph type="title"/>
          </p:nvPr>
        </p:nvSpPr>
        <p:spPr>
          <a:xfrm>
            <a:off x="2576950" y="2065300"/>
            <a:ext cx="7038300" cy="127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03" name="Google Shape;603;p42"/>
          <p:cNvSpPr txBox="1">
            <a:spLocks noGrp="1"/>
          </p:cNvSpPr>
          <p:nvPr>
            <p:ph type="subTitle" idx="1"/>
          </p:nvPr>
        </p:nvSpPr>
        <p:spPr>
          <a:xfrm>
            <a:off x="2576763" y="3343623"/>
            <a:ext cx="70383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04" name="Google Shape;604;p42"/>
          <p:cNvSpPr txBox="1">
            <a:spLocks noGrp="1"/>
          </p:cNvSpPr>
          <p:nvPr>
            <p:ph type="body" idx="2"/>
          </p:nvPr>
        </p:nvSpPr>
        <p:spPr>
          <a:xfrm>
            <a:off x="2576813" y="3834150"/>
            <a:ext cx="7038300" cy="98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42"/>
          <p:cNvSpPr/>
          <p:nvPr/>
        </p:nvSpPr>
        <p:spPr>
          <a:xfrm>
            <a:off x="5969689" y="4990175"/>
            <a:ext cx="105460" cy="228642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p42"/>
          <p:cNvGrpSpPr/>
          <p:nvPr/>
        </p:nvGrpSpPr>
        <p:grpSpPr>
          <a:xfrm>
            <a:off x="6280034" y="4984669"/>
            <a:ext cx="239847" cy="239901"/>
            <a:chOff x="5162200" y="4097750"/>
            <a:chExt cx="338385" cy="338414"/>
          </a:xfrm>
        </p:grpSpPr>
        <p:sp>
          <p:nvSpPr>
            <p:cNvPr id="607" name="Google Shape;607;p42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42"/>
          <p:cNvSpPr/>
          <p:nvPr/>
        </p:nvSpPr>
        <p:spPr>
          <a:xfrm>
            <a:off x="5542863" y="5014276"/>
            <a:ext cx="221815" cy="180436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42"/>
          <p:cNvPicPr preferRelativeResize="0"/>
          <p:nvPr/>
        </p:nvPicPr>
        <p:blipFill rotWithShape="1">
          <a:blip r:embed="rId3">
            <a:alphaModFix/>
          </a:blip>
          <a:srcRect l="3900" r="3900"/>
          <a:stretch/>
        </p:blipFill>
        <p:spPr>
          <a:xfrm>
            <a:off x="5301175" y="723675"/>
            <a:ext cx="1460400" cy="150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83" name="Google Shape;383;p27"/>
          <p:cNvSpPr txBox="1">
            <a:spLocks noGrp="1"/>
          </p:cNvSpPr>
          <p:nvPr>
            <p:ph type="body" idx="1"/>
          </p:nvPr>
        </p:nvSpPr>
        <p:spPr>
          <a:xfrm>
            <a:off x="1650375" y="2416500"/>
            <a:ext cx="8992500" cy="278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>
            <a:spLocks noGrp="1"/>
          </p:cNvSpPr>
          <p:nvPr>
            <p:ph type="body" idx="4294967295"/>
          </p:nvPr>
        </p:nvSpPr>
        <p:spPr>
          <a:xfrm>
            <a:off x="698089" y="304646"/>
            <a:ext cx="10756491" cy="6312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2627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>
            <a:spLocks noGrp="1"/>
          </p:cNvSpPr>
          <p:nvPr>
            <p:ph type="body" idx="4294967295"/>
          </p:nvPr>
        </p:nvSpPr>
        <p:spPr>
          <a:xfrm>
            <a:off x="698089" y="304646"/>
            <a:ext cx="10756491" cy="6312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5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3;p27">
            <a:extLst>
              <a:ext uri="{FF2B5EF4-FFF2-40B4-BE49-F238E27FC236}">
                <a16:creationId xmlns:a16="http://schemas.microsoft.com/office/drawing/2014/main" id="{AEB04B79-64C0-C402-B6ED-34664334FB6B}"/>
              </a:ext>
            </a:extLst>
          </p:cNvPr>
          <p:cNvSpPr txBox="1">
            <a:spLocks/>
          </p:cNvSpPr>
          <p:nvPr/>
        </p:nvSpPr>
        <p:spPr>
          <a:xfrm>
            <a:off x="1661649" y="1241322"/>
            <a:ext cx="8642557" cy="41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0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2172824" y="2452263"/>
            <a:ext cx="7707900" cy="163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5458475" y="1070700"/>
            <a:ext cx="1136599" cy="717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b="1" i="0" dirty="0">
              <a:ln>
                <a:noFill/>
              </a:ln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6147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B47E53"/>
      </a:dk1>
      <a:lt1>
        <a:srgbClr val="ECEBE6"/>
      </a:lt1>
      <a:dk2>
        <a:srgbClr val="000000"/>
      </a:dk2>
      <a:lt2>
        <a:srgbClr val="F9F9F8"/>
      </a:lt2>
      <a:accent1>
        <a:srgbClr val="EBD1BB"/>
      </a:accent1>
      <a:accent2>
        <a:srgbClr val="EADFD1"/>
      </a:accent2>
      <a:accent3>
        <a:srgbClr val="E0D2D2"/>
      </a:accent3>
      <a:accent4>
        <a:srgbClr val="D7AB89"/>
      </a:accent4>
      <a:accent5>
        <a:srgbClr val="C7B7B8"/>
      </a:accent5>
      <a:accent6>
        <a:srgbClr val="7C6869"/>
      </a:accent6>
      <a:hlink>
        <a:srgbClr val="7464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845</Words>
  <Application>Microsoft Office PowerPoint</Application>
  <PresentationFormat>Widescreen</PresentationFormat>
  <Paragraphs>83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Aclonica</vt:lpstr>
      <vt:lpstr>Wingdings</vt:lpstr>
      <vt:lpstr>Times New Roman</vt:lpstr>
      <vt:lpstr>Didact Gothic</vt:lpstr>
      <vt:lpstr>Arial</vt:lpstr>
      <vt:lpstr>Calibri</vt:lpstr>
      <vt:lpstr>SlidesMania Template</vt:lpstr>
      <vt:lpstr>HỆ THỐNG XẾP LỊCH GIẢNG DẠY</vt:lpstr>
      <vt:lpstr>Nội dung</vt:lpstr>
      <vt:lpstr>01 Vấn đề được giải quyết</vt:lpstr>
      <vt:lpstr>Giới thiệu chức năng</vt:lpstr>
      <vt:lpstr>Giới thiệu chức năng sản phẩm</vt:lpstr>
      <vt:lpstr>PowerPoint Presentation</vt:lpstr>
      <vt:lpstr>PowerPoint Presentation</vt:lpstr>
      <vt:lpstr>PowerPoint Presentation</vt:lpstr>
      <vt:lpstr>Hướng dẫn sử dụng</vt:lpstr>
      <vt:lpstr>* Chức năng đăng ký  </vt:lpstr>
      <vt:lpstr>PowerPoint Presentation</vt:lpstr>
      <vt:lpstr>* Chức năng đăng nhập  </vt:lpstr>
      <vt:lpstr>* Chức năng sắp xếp lịch giảng</vt:lpstr>
      <vt:lpstr>* Chức năng sắp xếp lịch giảng</vt:lpstr>
      <vt:lpstr>* Chức năng thay đổi thông tin  </vt:lpstr>
      <vt:lpstr>* Chức năng đổi mật khẩu</vt:lpstr>
      <vt:lpstr>* Chức năng sắp xếp lịch giảng   </vt:lpstr>
      <vt:lpstr>* Chức năng xem lịch giảng (dành cho Admin)</vt:lpstr>
      <vt:lpstr>* Chức năng quản lí lớp học </vt:lpstr>
      <vt:lpstr>- Tìm kiếm lớp học  </vt:lpstr>
      <vt:lpstr>- Thêm lớp học </vt:lpstr>
      <vt:lpstr>- Sửa thông tin lớp học </vt:lpstr>
      <vt:lpstr>- Xóa lớp học  </vt:lpstr>
      <vt:lpstr>* Chức năng quản lí môn học  </vt:lpstr>
      <vt:lpstr>- Tìm kiếm môn học  </vt:lpstr>
      <vt:lpstr>- Thêm môn học  </vt:lpstr>
      <vt:lpstr>- Sửa thông tin môn học </vt:lpstr>
      <vt:lpstr>- Xóa môn học </vt:lpstr>
      <vt:lpstr>* Chức năng quản lí phòng học  </vt:lpstr>
      <vt:lpstr>- Tìm kiếm phòng học  </vt:lpstr>
      <vt:lpstr>- Thêm phòng học  </vt:lpstr>
      <vt:lpstr>- Sửa thông tin phòng học  </vt:lpstr>
      <vt:lpstr>* Xóa phòng học  </vt:lpstr>
      <vt:lpstr>* Chức năng quản lí tài khoản  </vt:lpstr>
      <vt:lpstr>- Tìm kiếm tài khoản  </vt:lpstr>
      <vt:lpstr>- Sửa thông tin tài khoản  </vt:lpstr>
      <vt:lpstr>- Khóa từng tài khoản </vt:lpstr>
      <vt:lpstr>- Mở khóa từng tài khoản  </vt:lpstr>
      <vt:lpstr>- Mở/Khóa nhiều tài khoản  </vt:lpstr>
      <vt:lpstr>- Đăng ký lịch giảng  </vt:lpstr>
      <vt:lpstr>- Chức năng xem lịch giảng (dành cho giảng viên) </vt:lpstr>
      <vt:lpstr>- Tìm kiếm lịch giảng  </vt:lpstr>
      <vt:lpstr>Thành viên trong nhóm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chức năng hệ thống xếp lịch</dc:title>
  <cp:lastModifiedBy>Lê Anh Minh</cp:lastModifiedBy>
  <cp:revision>114</cp:revision>
  <dcterms:modified xsi:type="dcterms:W3CDTF">2024-05-05T09:34:15Z</dcterms:modified>
</cp:coreProperties>
</file>